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81" r:id="rId5"/>
    <p:sldId id="277" r:id="rId6"/>
    <p:sldId id="278" r:id="rId7"/>
    <p:sldId id="27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EA42-F3DD-45A9-9D5C-2BBA37986DCB}" type="datetimeFigureOut">
              <a:rPr lang="zh-TW" altLang="en-US" smtClean="0"/>
              <a:pPr/>
              <a:t>2022/3/31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F5FE-A571-46BB-B3C0-5FCD0B4389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擷取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5940152" y="22048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微軟正黑體" pitchFamily="34" charset="-120"/>
                <a:ea typeface="微軟正黑體" pitchFamily="34" charset="-120"/>
              </a:rPr>
              <a:t>文、圖：周美杏、董宥辰</a:t>
            </a:r>
            <a:endParaRPr lang="zh-TW" altLang="zh-TW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95536" y="623731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澎湖縣政府政風處   編印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擷取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a24610\AppData\Local\Temp\Rar$DRa15056.41312\尋找美麗澎湖灣_pages-to-jpg-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7384"/>
            <a:ext cx="9685296" cy="6885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a24610\AppData\Local\Temp\Rar$DRa15056.38766\尋找美麗澎湖灣_pages-to-jpg-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7384"/>
            <a:ext cx="9685296" cy="6885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" y="0"/>
            <a:ext cx="9143999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擷取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" name="內容版面配置區 9" descr="擷取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16</Words>
  <Application>Microsoft Office PowerPoint</Application>
  <PresentationFormat>如螢幕大小 (4:3)</PresentationFormat>
  <Paragraphs>2</Paragraphs>
  <Slides>24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Windows 使用者</dc:creator>
  <cp:lastModifiedBy>fa24610</cp:lastModifiedBy>
  <cp:revision>24</cp:revision>
  <dcterms:created xsi:type="dcterms:W3CDTF">2018-02-23T03:22:31Z</dcterms:created>
  <dcterms:modified xsi:type="dcterms:W3CDTF">2022-03-31T07:40:37Z</dcterms:modified>
</cp:coreProperties>
</file>